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isva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Laisva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Antraštė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7" name="Paantraštė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30" name="Datos vietos rezervavimo ženklas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19" name="Poraštės vietos rezervavimo ženklas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kaidrės numerio vietos rezervavimo ženklas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isva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Laisva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8" name="Skaidrės numerio vietos rezervavimo ženklas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Poraštės vietos rezervavimo ženklas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isva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Laisva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avadinimo vietos rezervavimo ženkla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0" name="Teksto vietos rezervavimo ženklas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22" name="Poraštės vietos rezervavimo ženklas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776864" cy="13624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Leonardo Partnership meeting </a:t>
            </a:r>
            <a:r>
              <a:rPr lang="en-US" sz="4400" dirty="0" smtClean="0">
                <a:solidFill>
                  <a:srgbClr val="FFFF00"/>
                </a:solidFill>
              </a:rPr>
              <a:t>Marseille</a:t>
            </a:r>
            <a:r>
              <a:rPr lang="en-US" sz="4400" dirty="0" smtClean="0">
                <a:solidFill>
                  <a:srgbClr val="FFFF00"/>
                </a:solidFill>
              </a:rPr>
              <a:t>, France</a:t>
            </a:r>
            <a:r>
              <a:rPr lang="en-US" sz="4400" dirty="0" smtClean="0">
                <a:solidFill>
                  <a:srgbClr val="FFFF00"/>
                </a:solidFill>
              </a:rPr>
              <a:t>, </a:t>
            </a:r>
            <a:r>
              <a:rPr lang="en-US" sz="4400" dirty="0" smtClean="0">
                <a:solidFill>
                  <a:srgbClr val="FFFF00"/>
                </a:solidFill>
              </a:rPr>
              <a:t>hosting by </a:t>
            </a:r>
            <a:r>
              <a:rPr lang="en-US" sz="4400" dirty="0" err="1" smtClean="0">
                <a:solidFill>
                  <a:srgbClr val="FFFF00"/>
                </a:solidFill>
              </a:rPr>
              <a:t>Itineraire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International</a:t>
            </a:r>
            <a:r>
              <a:rPr lang="lt-LT" sz="4400" dirty="0" smtClean="0">
                <a:solidFill>
                  <a:srgbClr val="FFFF00"/>
                </a:solidFill>
              </a:rPr>
              <a:t/>
            </a:r>
            <a:br>
              <a:rPr lang="lt-LT" sz="4400" dirty="0" smtClean="0">
                <a:solidFill>
                  <a:srgbClr val="FFFF00"/>
                </a:solidFill>
              </a:rPr>
            </a:br>
            <a:r>
              <a:rPr lang="en-US" sz="4400" i="1" u="sng" dirty="0" smtClean="0">
                <a:solidFill>
                  <a:srgbClr val="7030A0"/>
                </a:solidFill>
              </a:rPr>
              <a:t/>
            </a:r>
            <a:br>
              <a:rPr lang="en-US" sz="4400" i="1" u="sng" dirty="0" smtClean="0">
                <a:solidFill>
                  <a:srgbClr val="7030A0"/>
                </a:solidFill>
              </a:rPr>
            </a:br>
            <a:r>
              <a:rPr lang="en-US" sz="4400" i="1" u="sng" dirty="0" smtClean="0">
                <a:solidFill>
                  <a:srgbClr val="7030A0"/>
                </a:solidFill>
              </a:rPr>
              <a:t>  </a:t>
            </a:r>
            <a:r>
              <a:rPr lang="en-US" sz="4400" i="1" u="sng" dirty="0" smtClean="0">
                <a:solidFill>
                  <a:srgbClr val="00B050"/>
                </a:solidFill>
              </a:rPr>
              <a:t>2013 </a:t>
            </a:r>
            <a:r>
              <a:rPr lang="lt-LT" sz="4400" i="1" u="sng" dirty="0" smtClean="0">
                <a:solidFill>
                  <a:srgbClr val="00B050"/>
                </a:solidFill>
              </a:rPr>
              <a:t>m. </a:t>
            </a:r>
            <a:r>
              <a:rPr lang="en-US" sz="4400" i="1" u="sng" dirty="0" err="1" smtClean="0">
                <a:solidFill>
                  <a:srgbClr val="00B050"/>
                </a:solidFill>
              </a:rPr>
              <a:t>bir</a:t>
            </a:r>
            <a:r>
              <a:rPr lang="lt-LT" sz="4400" i="1" u="sng" dirty="0" smtClean="0">
                <a:solidFill>
                  <a:srgbClr val="00B050"/>
                </a:solidFill>
              </a:rPr>
              <a:t>želio</a:t>
            </a:r>
            <a:r>
              <a:rPr lang="en-US" sz="4400" i="1" u="sng" dirty="0" smtClean="0">
                <a:solidFill>
                  <a:srgbClr val="00B050"/>
                </a:solidFill>
              </a:rPr>
              <a:t> 18 –</a:t>
            </a:r>
            <a:r>
              <a:rPr lang="lt-LT" sz="4400" i="1" u="sng" dirty="0" smtClean="0">
                <a:solidFill>
                  <a:srgbClr val="00B050"/>
                </a:solidFill>
              </a:rPr>
              <a:t> 21d.</a:t>
            </a:r>
            <a:r>
              <a:rPr lang="en-US" sz="4400" dirty="0" smtClean="0">
                <a:solidFill>
                  <a:srgbClr val="FFFF00"/>
                </a:solidFill>
              </a:rPr>
              <a:t/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/>
            </a:r>
            <a:br>
              <a:rPr lang="en-US" sz="4400" dirty="0" smtClean="0">
                <a:solidFill>
                  <a:srgbClr val="FFFF00"/>
                </a:solidFill>
              </a:rPr>
            </a:b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aštė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Regioninės </a:t>
            </a:r>
            <a:r>
              <a:rPr lang="lt-LT" dirty="0" smtClean="0"/>
              <a:t>jaunimo informacijos </a:t>
            </a:r>
            <a:r>
              <a:rPr lang="lt-LT" dirty="0" smtClean="0"/>
              <a:t>centre vyko konferencija</a:t>
            </a:r>
            <a:endParaRPr lang="en-US" dirty="0"/>
          </a:p>
        </p:txBody>
      </p:sp>
      <p:pic>
        <p:nvPicPr>
          <p:cNvPr id="7" name="Turinio vietos rezervavimo ženklas 6" descr="DSC001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1581"/>
            <a:ext cx="3657600" cy="2743200"/>
          </a:xfrm>
        </p:spPr>
      </p:pic>
      <p:pic>
        <p:nvPicPr>
          <p:cNvPr id="10" name="Turinio vietos rezervavimo ženklas 9" descr="DSC001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491581"/>
            <a:ext cx="3657600" cy="2743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Regioninės jaunimo informacijos centre vyko konferencija</a:t>
            </a:r>
            <a:endParaRPr lang="en-US" dirty="0"/>
          </a:p>
        </p:txBody>
      </p:sp>
      <p:pic>
        <p:nvPicPr>
          <p:cNvPr id="8" name="Turinio vietos rezervavimo ženklas 7" descr="DSC001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320480" cy="3240360"/>
          </a:xfrm>
        </p:spPr>
      </p:pic>
      <p:pic>
        <p:nvPicPr>
          <p:cNvPr id="9" name="Turinio vietos rezervavimo ženklas 8" descr="DSC001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708920"/>
            <a:ext cx="4416491" cy="331236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395536" y="836712"/>
            <a:ext cx="8928992" cy="1656184"/>
          </a:xfrm>
        </p:spPr>
        <p:txBody>
          <a:bodyPr>
            <a:normAutofit/>
          </a:bodyPr>
          <a:lstStyle/>
          <a:p>
            <a:r>
              <a:rPr lang="lt-LT" sz="2000" dirty="0" smtClean="0">
                <a:solidFill>
                  <a:srgbClr val="FFC000"/>
                </a:solidFill>
              </a:rPr>
              <a:t>Susitikimas Europos Komisijos atstovybėje </a:t>
            </a:r>
            <a:r>
              <a:rPr lang="lt-LT" sz="2000" dirty="0" smtClean="0">
                <a:solidFill>
                  <a:srgbClr val="FFC000"/>
                </a:solidFill>
              </a:rPr>
              <a:t>Prancūzijoje, Marselyje. </a:t>
            </a:r>
            <a:r>
              <a:rPr lang="lt-LT" sz="2000" dirty="0" smtClean="0">
                <a:solidFill>
                  <a:srgbClr val="FFC000"/>
                </a:solidFill>
              </a:rPr>
              <a:t/>
            </a:r>
            <a:br>
              <a:rPr lang="lt-LT" sz="2000" dirty="0" smtClean="0">
                <a:solidFill>
                  <a:srgbClr val="FFC000"/>
                </a:solidFill>
              </a:rPr>
            </a:br>
            <a:r>
              <a:rPr lang="lt-LT" sz="2000" dirty="0" smtClean="0">
                <a:solidFill>
                  <a:srgbClr val="FFC000"/>
                </a:solidFill>
              </a:rPr>
              <a:t>Susitikime vyko apibendrinimo konferencija bei rengimas dėl tarpinių pranešimų į! Nacionalinę agentūrą. Taip pat pasirengimas kito </a:t>
            </a:r>
            <a:r>
              <a:rPr lang="lt-LT" sz="2000" dirty="0" smtClean="0">
                <a:solidFill>
                  <a:srgbClr val="FFC000"/>
                </a:solidFill>
              </a:rPr>
              <a:t>posėdžio </a:t>
            </a:r>
            <a:r>
              <a:rPr lang="lt-LT" sz="2000" dirty="0" smtClean="0">
                <a:solidFill>
                  <a:srgbClr val="FFC000"/>
                </a:solidFill>
              </a:rPr>
              <a:t>Čekijoje. 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7" name="Teksto vietos rezervavimo ženklas 6"/>
          <p:cNvSpPr>
            <a:spLocks noGrp="1"/>
          </p:cNvSpPr>
          <p:nvPr>
            <p:ph type="body" idx="2"/>
          </p:nvPr>
        </p:nvSpPr>
        <p:spPr>
          <a:xfrm>
            <a:off x="467544" y="-315416"/>
            <a:ext cx="2743200" cy="914400"/>
          </a:xfrm>
        </p:spPr>
        <p:txBody>
          <a:bodyPr>
            <a:normAutofit/>
          </a:bodyPr>
          <a:lstStyle/>
          <a:p>
            <a:r>
              <a:rPr lang="lt-LT" sz="3200" u="sng" dirty="0" smtClean="0">
                <a:solidFill>
                  <a:srgbClr val="00B0F0"/>
                </a:solidFill>
              </a:rPr>
              <a:t>Birželio 21 d. </a:t>
            </a:r>
            <a:endParaRPr lang="en-US" sz="3200" u="sng" dirty="0">
              <a:solidFill>
                <a:srgbClr val="00B0F0"/>
              </a:solidFill>
            </a:endParaRPr>
          </a:p>
        </p:txBody>
      </p:sp>
      <p:pic>
        <p:nvPicPr>
          <p:cNvPr id="8" name="Turinio vietos rezervavimo ženklas 7" descr="DSC001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60500" y="1981199"/>
            <a:ext cx="5703788" cy="427784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lt-LT" sz="4800" dirty="0" smtClean="0">
                <a:solidFill>
                  <a:srgbClr val="FFC000"/>
                </a:solidFill>
              </a:rPr>
              <a:t>Europos Komisijos atstovybėje</a:t>
            </a:r>
            <a:endParaRPr lang="en-US" dirty="0"/>
          </a:p>
        </p:txBody>
      </p:sp>
      <p:pic>
        <p:nvPicPr>
          <p:cNvPr id="8" name="Turinio vietos rezervavimo ženklas 7" descr="DSC002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268760"/>
            <a:ext cx="3657600" cy="2743200"/>
          </a:xfrm>
        </p:spPr>
      </p:pic>
      <p:pic>
        <p:nvPicPr>
          <p:cNvPr id="9" name="Turinio vietos rezervavimo ženklas 8" descr="DSC002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91880" y="1988840"/>
            <a:ext cx="5400600" cy="40504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o vietos rezervavimo ženklas 6"/>
          <p:cNvSpPr>
            <a:spLocks noGrp="1"/>
          </p:cNvSpPr>
          <p:nvPr>
            <p:ph type="body" idx="2"/>
          </p:nvPr>
        </p:nvSpPr>
        <p:spPr>
          <a:xfrm>
            <a:off x="467544" y="0"/>
            <a:ext cx="3538736" cy="914400"/>
          </a:xfrm>
        </p:spPr>
        <p:txBody>
          <a:bodyPr>
            <a:normAutofit fontScale="62500" lnSpcReduction="20000"/>
          </a:bodyPr>
          <a:lstStyle/>
          <a:p>
            <a:r>
              <a:rPr lang="lt-LT" sz="5400" dirty="0" smtClean="0">
                <a:solidFill>
                  <a:srgbClr val="00B0F0"/>
                </a:solidFill>
              </a:rPr>
              <a:t>Projekto pabaiga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8" name="Turinio vietos rezervavimo ženklas 7" descr="DSC003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6783908" cy="508793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7772400" cy="6858000"/>
          </a:xfrm>
        </p:spPr>
        <p:txBody>
          <a:bodyPr>
            <a:normAutofit fontScale="62500" lnSpcReduction="20000"/>
          </a:bodyPr>
          <a:lstStyle/>
          <a:p>
            <a:endParaRPr lang="en" dirty="0" smtClean="0"/>
          </a:p>
          <a:p>
            <a:r>
              <a:rPr lang="en-US" b="1" u="sng" dirty="0" smtClean="0">
                <a:solidFill>
                  <a:srgbClr val="FFFF00"/>
                </a:solidFill>
              </a:rPr>
              <a:t>Tuesday June 18</a:t>
            </a:r>
          </a:p>
          <a:p>
            <a:r>
              <a:rPr lang="en-US" dirty="0" smtClean="0"/>
              <a:t>Arrival of the participants, meeting and informal dinner</a:t>
            </a:r>
          </a:p>
          <a:p>
            <a:endParaRPr lang="en" dirty="0" smtClean="0">
              <a:solidFill>
                <a:srgbClr val="FFFF00"/>
              </a:solidFill>
            </a:endParaRPr>
          </a:p>
          <a:p>
            <a:r>
              <a:rPr lang="en-US" b="1" u="sng" dirty="0" smtClean="0">
                <a:solidFill>
                  <a:srgbClr val="FFFF00"/>
                </a:solidFill>
              </a:rPr>
              <a:t>Wednesday June 19</a:t>
            </a:r>
          </a:p>
          <a:p>
            <a:r>
              <a:rPr lang="en-US" dirty="0" smtClean="0"/>
              <a:t>9h	Welcome café at the office of </a:t>
            </a:r>
            <a:r>
              <a:rPr lang="en-US" dirty="0" err="1" smtClean="0"/>
              <a:t>Itinéraire</a:t>
            </a:r>
            <a:r>
              <a:rPr lang="en-US" dirty="0" smtClean="0"/>
              <a:t> International </a:t>
            </a:r>
          </a:p>
          <a:p>
            <a:r>
              <a:rPr lang="fr-FR" dirty="0" smtClean="0"/>
              <a:t>1 rue Jean </a:t>
            </a:r>
            <a:r>
              <a:rPr lang="fr-FR" dirty="0" err="1" smtClean="0"/>
              <a:t>Moulet</a:t>
            </a:r>
            <a:r>
              <a:rPr lang="fr-FR" dirty="0" smtClean="0"/>
              <a:t>- 13006 Marseille, in the city centre</a:t>
            </a:r>
          </a:p>
          <a:p>
            <a:r>
              <a:rPr lang="en-US" dirty="0" smtClean="0"/>
              <a:t>9h30 	Introduction session: presentation of the </a:t>
            </a:r>
            <a:r>
              <a:rPr lang="en-US" dirty="0" err="1" smtClean="0"/>
              <a:t>programme</a:t>
            </a:r>
            <a:r>
              <a:rPr lang="en-US" dirty="0" smtClean="0"/>
              <a:t> and of the participants, </a:t>
            </a:r>
          </a:p>
          <a:p>
            <a:r>
              <a:rPr lang="en-US" dirty="0" smtClean="0"/>
              <a:t>Workshop on: </a:t>
            </a:r>
            <a:r>
              <a:rPr lang="en-US" b="1" i="1" dirty="0" smtClean="0"/>
              <a:t>“what obstacles to mobility for young adults with special needs, how did we overcome them in the past projects?“ - Participants exchange their experiences </a:t>
            </a:r>
          </a:p>
          <a:p>
            <a:r>
              <a:rPr lang="en-US" dirty="0" smtClean="0"/>
              <a:t>12h 	Lunch in city centre</a:t>
            </a:r>
          </a:p>
          <a:p>
            <a:r>
              <a:rPr lang="en-US" dirty="0" smtClean="0"/>
              <a:t>14h 	Visit to </a:t>
            </a:r>
            <a:r>
              <a:rPr lang="en-US" dirty="0" err="1" smtClean="0"/>
              <a:t>Richebois</a:t>
            </a:r>
            <a:r>
              <a:rPr lang="en-US" dirty="0" smtClean="0"/>
              <a:t> Rehabilitation Centre and meeting with the team</a:t>
            </a:r>
          </a:p>
          <a:p>
            <a:r>
              <a:rPr lang="en-US" dirty="0" smtClean="0"/>
              <a:t>tour by European Volunteer hosted in the centre</a:t>
            </a:r>
          </a:p>
          <a:p>
            <a:r>
              <a:rPr lang="en-US" dirty="0" smtClean="0"/>
              <a:t>18h	Return to city center and ‘</a:t>
            </a:r>
            <a:r>
              <a:rPr lang="en-US" dirty="0" err="1" smtClean="0"/>
              <a:t>apéritif</a:t>
            </a:r>
            <a:r>
              <a:rPr lang="en-US" dirty="0" smtClean="0"/>
              <a:t>’ by the sea…</a:t>
            </a:r>
          </a:p>
          <a:p>
            <a:r>
              <a:rPr lang="sv-SE" dirty="0" smtClean="0"/>
              <a:t>20h	Dinner in restaurant (tbc)</a:t>
            </a:r>
          </a:p>
          <a:p>
            <a:endParaRPr lang="en" dirty="0" smtClean="0">
              <a:solidFill>
                <a:srgbClr val="FFFF00"/>
              </a:solidFill>
            </a:endParaRPr>
          </a:p>
          <a:p>
            <a:r>
              <a:rPr lang="en-US" b="1" u="sng" dirty="0" smtClean="0">
                <a:solidFill>
                  <a:srgbClr val="FFFF00"/>
                </a:solidFill>
              </a:rPr>
              <a:t>Thursday June 20:</a:t>
            </a:r>
          </a:p>
          <a:p>
            <a:r>
              <a:rPr lang="en-US" dirty="0" smtClean="0"/>
              <a:t>9h 	Debriefing from the visit in </a:t>
            </a:r>
            <a:r>
              <a:rPr lang="en-US" dirty="0" err="1" smtClean="0"/>
              <a:t>Richebois</a:t>
            </a:r>
            <a:endParaRPr lang="en-US" dirty="0" smtClean="0"/>
          </a:p>
          <a:p>
            <a:r>
              <a:rPr lang="en-US" dirty="0" smtClean="0"/>
              <a:t>	Preparation of the afternoon conference</a:t>
            </a:r>
          </a:p>
          <a:p>
            <a:r>
              <a:rPr lang="en-US" dirty="0" smtClean="0"/>
              <a:t>	Workshop: </a:t>
            </a:r>
            <a:r>
              <a:rPr lang="en-US" b="1" i="1" dirty="0" smtClean="0"/>
              <a:t>“a guideline document on mobility for adults with special needs, what contents” </a:t>
            </a:r>
          </a:p>
          <a:p>
            <a:r>
              <a:rPr lang="en-US" dirty="0" smtClean="0"/>
              <a:t>Framing the document for the launch of the Indigo project</a:t>
            </a:r>
          </a:p>
          <a:p>
            <a:r>
              <a:rPr lang="en-US" dirty="0" smtClean="0"/>
              <a:t>12h 	Lunch break (free time if needed)</a:t>
            </a:r>
          </a:p>
          <a:p>
            <a:r>
              <a:rPr lang="en-US" dirty="0" smtClean="0"/>
              <a:t>14h 	Conference </a:t>
            </a:r>
          </a:p>
          <a:p>
            <a:r>
              <a:rPr lang="en-US" dirty="0" smtClean="0"/>
              <a:t>17h	Free time </a:t>
            </a:r>
          </a:p>
          <a:p>
            <a:r>
              <a:rPr lang="en-US" dirty="0" smtClean="0"/>
              <a:t>20h	Dinner (place </a:t>
            </a:r>
            <a:r>
              <a:rPr lang="en-US" dirty="0" err="1" smtClean="0"/>
              <a:t>tbc</a:t>
            </a:r>
            <a:r>
              <a:rPr lang="en-US" dirty="0" smtClean="0"/>
              <a:t>)</a:t>
            </a:r>
          </a:p>
          <a:p>
            <a:endParaRPr lang="en" dirty="0" smtClean="0">
              <a:solidFill>
                <a:srgbClr val="FFFF00"/>
              </a:solidFill>
            </a:endParaRPr>
          </a:p>
          <a:p>
            <a:r>
              <a:rPr lang="en-US" b="1" u="sng" dirty="0" smtClean="0">
                <a:solidFill>
                  <a:srgbClr val="FFFF00"/>
                </a:solidFill>
              </a:rPr>
              <a:t>Friday June 21</a:t>
            </a:r>
            <a:r>
              <a:rPr lang="en-US" b="1" u="sng" baseline="30000" dirty="0" smtClean="0">
                <a:solidFill>
                  <a:srgbClr val="FFFF00"/>
                </a:solidFill>
              </a:rPr>
              <a:t>st</a:t>
            </a:r>
            <a:r>
              <a:rPr lang="en-US" b="1" u="sng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US" dirty="0" smtClean="0"/>
              <a:t>9h	Meeting at the Representation of the European Commission in France, Marseille Office</a:t>
            </a:r>
          </a:p>
          <a:p>
            <a:r>
              <a:rPr lang="en-US" dirty="0" smtClean="0"/>
              <a:t>Debriefing of the conference</a:t>
            </a:r>
          </a:p>
          <a:p>
            <a:r>
              <a:rPr lang="en-US" dirty="0" smtClean="0"/>
              <a:t>	Preparation of the intermediary report to the !national Agencies</a:t>
            </a:r>
          </a:p>
          <a:p>
            <a:r>
              <a:rPr lang="en-US" dirty="0" smtClean="0"/>
              <a:t>	Preparation of the next meeting in Czech Republic</a:t>
            </a:r>
          </a:p>
          <a:p>
            <a:r>
              <a:rPr lang="en-US" dirty="0" smtClean="0"/>
              <a:t>12h 	Good byes and free time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Projekte dalyvavo: </a:t>
            </a:r>
            <a:endParaRPr lang="en-US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>
          <a:xfrm>
            <a:off x="323528" y="2132856"/>
            <a:ext cx="7467600" cy="4525963"/>
          </a:xfrm>
        </p:spPr>
        <p:txBody>
          <a:bodyPr/>
          <a:lstStyle/>
          <a:p>
            <a:r>
              <a:rPr lang="lt-LT" dirty="0" smtClean="0"/>
              <a:t>1. Prancūzija</a:t>
            </a:r>
          </a:p>
          <a:p>
            <a:r>
              <a:rPr lang="lt-LT" dirty="0" smtClean="0"/>
              <a:t>2. Lenkija</a:t>
            </a:r>
          </a:p>
          <a:p>
            <a:r>
              <a:rPr lang="lt-LT" dirty="0" smtClean="0"/>
              <a:t>3. Čekija</a:t>
            </a:r>
          </a:p>
          <a:p>
            <a:r>
              <a:rPr lang="lt-LT" dirty="0" smtClean="0"/>
              <a:t>4. Lietuva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Projekto tikslas: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MOBILUMAS NEĮGALIESIEMS, SAVARANKIŠKUMO UGDYMAS, INDIGO</a:t>
            </a:r>
          </a:p>
          <a:p>
            <a:pPr>
              <a:buNone/>
            </a:pPr>
            <a:endParaRPr lang="lt-LT" dirty="0" smtClean="0"/>
          </a:p>
          <a:p>
            <a:r>
              <a:rPr lang="lt-LT" dirty="0" smtClean="0"/>
              <a:t>DALYVAVIMO METU KILTŲ NAUJŲ PROJEKTŲ IDĖJOS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6"/>
          <p:cNvSpPr>
            <a:spLocks noGrp="1"/>
          </p:cNvSpPr>
          <p:nvPr>
            <p:ph type="title"/>
          </p:nvPr>
        </p:nvSpPr>
        <p:spPr>
          <a:xfrm>
            <a:off x="467544" y="692696"/>
            <a:ext cx="8676456" cy="730250"/>
          </a:xfrm>
        </p:spPr>
        <p:txBody>
          <a:bodyPr>
            <a:normAutofit fontScale="90000"/>
          </a:bodyPr>
          <a:lstStyle/>
          <a:p>
            <a:r>
              <a:rPr lang="lt-LT" sz="32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Susitikimas </a:t>
            </a:r>
            <a:r>
              <a:rPr lang="en-US" sz="32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Itinéraire</a:t>
            </a:r>
            <a:r>
              <a:rPr lang="en-US" sz="32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International </a:t>
            </a:r>
            <a:r>
              <a:rPr lang="lt-LT" sz="32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ofise. </a:t>
            </a:r>
            <a:r>
              <a:rPr lang="lt-LT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lt-LT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lt-LT" sz="32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Vyko </a:t>
            </a:r>
            <a:r>
              <a:rPr lang="lt-LT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  <a:r>
              <a:rPr lang="lt-LT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eminaras</a:t>
            </a:r>
            <a:r>
              <a:rPr lang="lt-LT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lt-LT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“Kokios </a:t>
            </a:r>
            <a:r>
              <a:rPr lang="lt-LT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kliūtys mobilumui jaunų suaugusiųjų, turinčių specialiųjų poreikių, kaip mes juos </a:t>
            </a:r>
            <a:r>
              <a:rPr lang="lt-LT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galime įveikti </a:t>
            </a:r>
            <a:r>
              <a:rPr lang="lt-LT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per pastaruosius projektus?" - Dalyviai </a:t>
            </a:r>
            <a:r>
              <a:rPr lang="lt-LT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dalinosi </a:t>
            </a:r>
            <a:r>
              <a:rPr lang="lt-LT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savo patirtimi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idx="2"/>
          </p:nvPr>
        </p:nvSpPr>
        <p:spPr>
          <a:xfrm>
            <a:off x="539552" y="-315416"/>
            <a:ext cx="2743200" cy="914400"/>
          </a:xfrm>
        </p:spPr>
        <p:txBody>
          <a:bodyPr>
            <a:normAutofit/>
          </a:bodyPr>
          <a:lstStyle/>
          <a:p>
            <a:r>
              <a:rPr lang="lt-LT" sz="3200" u="sng" dirty="0" smtClean="0">
                <a:solidFill>
                  <a:srgbClr val="00B0F0"/>
                </a:solidFill>
              </a:rPr>
              <a:t>Birželio 19 d.  </a:t>
            </a:r>
            <a:endParaRPr lang="en-US" sz="3200" u="sng" dirty="0">
              <a:solidFill>
                <a:srgbClr val="00B0F0"/>
              </a:solidFill>
            </a:endParaRPr>
          </a:p>
        </p:txBody>
      </p:sp>
      <p:pic>
        <p:nvPicPr>
          <p:cNvPr id="10" name="Turinio vietos rezervavimo ženklas 9" descr="DSC099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492896"/>
            <a:ext cx="5400600" cy="375143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Richebois</a:t>
            </a:r>
            <a:r>
              <a:rPr lang="en-US" dirty="0" smtClean="0"/>
              <a:t> </a:t>
            </a:r>
            <a:r>
              <a:rPr lang="en-US" dirty="0" smtClean="0"/>
              <a:t>Re</a:t>
            </a:r>
            <a:r>
              <a:rPr lang="lt-LT" dirty="0" smtClean="0"/>
              <a:t>bilitacijos Centras</a:t>
            </a:r>
            <a:endParaRPr lang="en-US" dirty="0"/>
          </a:p>
        </p:txBody>
      </p:sp>
      <p:pic>
        <p:nvPicPr>
          <p:cNvPr id="7" name="Turinio vietos rezervavimo ženklas 6" descr="DSC099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060848"/>
            <a:ext cx="3657600" cy="2743200"/>
          </a:xfrm>
        </p:spPr>
      </p:pic>
      <p:pic>
        <p:nvPicPr>
          <p:cNvPr id="10" name="Turinio vietos rezervavimo ženklas 9" descr="DSC000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3568" y="1628800"/>
            <a:ext cx="339447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Richebois</a:t>
            </a:r>
            <a:r>
              <a:rPr lang="en-US" dirty="0" smtClean="0"/>
              <a:t> Re</a:t>
            </a:r>
            <a:r>
              <a:rPr lang="lt-LT" dirty="0" smtClean="0"/>
              <a:t>bilitacijos Centras</a:t>
            </a:r>
            <a:endParaRPr lang="en-US" dirty="0"/>
          </a:p>
        </p:txBody>
      </p:sp>
      <p:pic>
        <p:nvPicPr>
          <p:cNvPr id="5" name="Turinio vietos rezervavimo ženklas 4" descr="DSC00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8764" y="1600200"/>
            <a:ext cx="3394472" cy="4525963"/>
          </a:xfrm>
        </p:spPr>
      </p:pic>
      <p:pic>
        <p:nvPicPr>
          <p:cNvPr id="6" name="Turinio vietos rezervavimo ženklas 5" descr="DSC000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491581"/>
            <a:ext cx="3657600" cy="2743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Richebois</a:t>
            </a:r>
            <a:r>
              <a:rPr lang="en-US" dirty="0" smtClean="0"/>
              <a:t> Re</a:t>
            </a:r>
            <a:r>
              <a:rPr lang="lt-LT" dirty="0" smtClean="0"/>
              <a:t>bilitacijos Centras</a:t>
            </a:r>
            <a:endParaRPr lang="en-US" dirty="0"/>
          </a:p>
        </p:txBody>
      </p:sp>
      <p:pic>
        <p:nvPicPr>
          <p:cNvPr id="6" name="Turinio vietos rezervavimo ženklas 5" descr="DSC000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2491581"/>
            <a:ext cx="3657600" cy="2743200"/>
          </a:xfrm>
        </p:spPr>
      </p:pic>
      <p:pic>
        <p:nvPicPr>
          <p:cNvPr id="8" name="Turinio vietos rezervavimo ženklas 7" descr="DSC0002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91581"/>
            <a:ext cx="3657600" cy="2743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457200" y="980728"/>
            <a:ext cx="8003232" cy="1656184"/>
          </a:xfrm>
        </p:spPr>
        <p:txBody>
          <a:bodyPr>
            <a:normAutofit/>
          </a:bodyPr>
          <a:lstStyle/>
          <a:p>
            <a:r>
              <a:rPr lang="en-US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Itinéraire</a:t>
            </a:r>
            <a:r>
              <a:rPr lang="en-US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International </a:t>
            </a:r>
            <a:r>
              <a:rPr lang="lt-LT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ofise </a:t>
            </a:r>
            <a:r>
              <a:rPr lang="lt-LT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br>
              <a:rPr lang="lt-LT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lt-LT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1. </a:t>
            </a:r>
            <a:r>
              <a:rPr lang="lt-LT" dirty="0" smtClean="0">
                <a:solidFill>
                  <a:srgbClr val="FFC000"/>
                </a:solidFill>
              </a:rPr>
              <a:t>Pasirengimas konferencijai</a:t>
            </a:r>
            <a:r>
              <a:rPr lang="lt-LT" dirty="0" smtClean="0">
                <a:solidFill>
                  <a:srgbClr val="FFC000"/>
                </a:solidFill>
              </a:rPr>
              <a:t/>
            </a:r>
            <a:br>
              <a:rPr lang="lt-LT" dirty="0" smtClean="0">
                <a:solidFill>
                  <a:srgbClr val="FFC000"/>
                </a:solidFill>
              </a:rPr>
            </a:br>
            <a:r>
              <a:rPr lang="lt-LT" dirty="0" smtClean="0">
                <a:solidFill>
                  <a:srgbClr val="FFC000"/>
                </a:solidFill>
              </a:rPr>
              <a:t>2. Seminaras</a:t>
            </a:r>
            <a:r>
              <a:rPr lang="lt-LT" dirty="0" smtClean="0">
                <a:solidFill>
                  <a:srgbClr val="FFC000"/>
                </a:solidFill>
              </a:rPr>
              <a:t>: </a:t>
            </a:r>
            <a:r>
              <a:rPr lang="lt-LT" dirty="0" smtClean="0">
                <a:solidFill>
                  <a:srgbClr val="FFC000"/>
                </a:solidFill>
              </a:rPr>
              <a:t>“Gairių </a:t>
            </a:r>
            <a:r>
              <a:rPr lang="lt-LT" dirty="0" smtClean="0">
                <a:solidFill>
                  <a:srgbClr val="FFC000"/>
                </a:solidFill>
              </a:rPr>
              <a:t>dokumentą dėl mobilumo suaugusiesiems su specialiaisiais </a:t>
            </a:r>
            <a:r>
              <a:rPr lang="lt-LT" dirty="0" smtClean="0">
                <a:solidFill>
                  <a:srgbClr val="FFC000"/>
                </a:solidFill>
              </a:rPr>
              <a:t>poreikiais"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ksto vietos rezervavimo ženklas 6"/>
          <p:cNvSpPr>
            <a:spLocks noGrp="1"/>
          </p:cNvSpPr>
          <p:nvPr>
            <p:ph type="body" idx="2"/>
          </p:nvPr>
        </p:nvSpPr>
        <p:spPr>
          <a:xfrm>
            <a:off x="467544" y="-171400"/>
            <a:ext cx="2743200" cy="914400"/>
          </a:xfrm>
        </p:spPr>
        <p:txBody>
          <a:bodyPr>
            <a:normAutofit/>
          </a:bodyPr>
          <a:lstStyle/>
          <a:p>
            <a:r>
              <a:rPr lang="lt-LT" sz="3200" u="sng" dirty="0" smtClean="0">
                <a:solidFill>
                  <a:srgbClr val="00B0F0"/>
                </a:solidFill>
              </a:rPr>
              <a:t>Birželio 20 d. </a:t>
            </a:r>
            <a:endParaRPr lang="en-US" sz="3200" u="sng" dirty="0">
              <a:solidFill>
                <a:srgbClr val="00B0F0"/>
              </a:solidFill>
            </a:endParaRPr>
          </a:p>
        </p:txBody>
      </p:sp>
      <p:pic>
        <p:nvPicPr>
          <p:cNvPr id="10" name="Turinio vietos rezervavimo ženklas 9" descr="DSC099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204864"/>
            <a:ext cx="5080000" cy="3810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škas">
  <a:themeElements>
    <a:clrScheme name="Techniškas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škas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ška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72</TotalTime>
  <Words>116</Words>
  <Application>Microsoft Office PowerPoint</Application>
  <PresentationFormat>Demonstracija ekrane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5" baseType="lpstr">
      <vt:lpstr>Techniškas</vt:lpstr>
      <vt:lpstr>Leonardo Partnership meeting Marseille, France, hosting by Itineraire International    2013 m. birželio 18 – 21d.  </vt:lpstr>
      <vt:lpstr>Skaidrė 2</vt:lpstr>
      <vt:lpstr>Projekte dalyvavo: </vt:lpstr>
      <vt:lpstr>Projekto tikslas:</vt:lpstr>
      <vt:lpstr>Susitikimas  Itinéraire International ofise.  Vyko seminaras: “Kokios kliūtys mobilumui jaunų suaugusiųjų, turinčių specialiųjų poreikių, kaip mes juos galime įveikti per pastaruosius projektus?" - Dalyviai dalinosi savo patirtimi</vt:lpstr>
      <vt:lpstr>Richebois Rebilitacijos Centras</vt:lpstr>
      <vt:lpstr>Richebois Rebilitacijos Centras</vt:lpstr>
      <vt:lpstr>Richebois Rebilitacijos Centras</vt:lpstr>
      <vt:lpstr>Itinéraire International ofise : 1. Pasirengimas konferencijai 2. Seminaras: “Gairių dokumentą dėl mobilumo suaugusiesiems su specialiaisiais poreikiais"</vt:lpstr>
      <vt:lpstr>Regioninės jaunimo informacijos centre vyko konferencija</vt:lpstr>
      <vt:lpstr>Regioninės jaunimo informacijos centre vyko konferencija</vt:lpstr>
      <vt:lpstr>Susitikimas Europos Komisijos atstovybėje Prancūzijoje, Marselyje.  Susitikime vyko apibendrinimo konferencija bei rengimas dėl tarpinių pranešimų į! Nacionalinę agentūrą. Taip pat pasirengimas kito posėdžio Čekijoje. </vt:lpstr>
      <vt:lpstr>Europos Komisijos atstovybėje</vt:lpstr>
      <vt:lpstr>Skaidrė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MONTAZAS</dc:creator>
  <cp:lastModifiedBy>MONTAZAS</cp:lastModifiedBy>
  <cp:revision>10</cp:revision>
  <dcterms:created xsi:type="dcterms:W3CDTF">2013-09-05T08:11:56Z</dcterms:created>
  <dcterms:modified xsi:type="dcterms:W3CDTF">2013-09-05T09:34:39Z</dcterms:modified>
</cp:coreProperties>
</file>